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281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07.11.2024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5773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5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  <a:endParaRPr lang="de-DE" sz="1250" b="1" u="sng" dirty="0">
              <a:solidFill>
                <a:srgbClr val="CC0000"/>
              </a:solidFill>
              <a:latin typeface="Century Gothic" pitchFamily="34" charset="0"/>
            </a:endParaRPr>
          </a:p>
          <a:p>
            <a:pPr algn="ctr"/>
            <a:r>
              <a:rPr lang="de-DE" sz="1400" b="1" u="sng" dirty="0">
                <a:latin typeface="Century Gothic" pitchFamily="34" charset="0"/>
              </a:rPr>
              <a:t>Stadtgemeinde Schladming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28.02.2025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19.05.2025</a:t>
            </a:r>
          </a:p>
          <a:p>
            <a:pPr algn="ctr"/>
            <a:r>
              <a:rPr lang="de-DE" sz="1400" b="1" dirty="0">
                <a:latin typeface="Century Gothic" pitchFamily="34" charset="0"/>
              </a:rPr>
              <a:t>11.08.2025</a:t>
            </a:r>
          </a:p>
          <a:p>
            <a:pPr algn="ctr"/>
            <a:r>
              <a:rPr lang="de-DE" sz="1400" b="1">
                <a:latin typeface="Century Gothic" pitchFamily="34" charset="0"/>
              </a:rPr>
              <a:t>12.12.2025</a:t>
            </a:r>
            <a:endParaRPr lang="de-DE" sz="1400" b="1" dirty="0">
              <a:latin typeface="Century Gothic" pitchFamily="34" charset="0"/>
            </a:endParaRPr>
          </a:p>
          <a:p>
            <a:pPr algn="ctr"/>
            <a:r>
              <a:rPr lang="de-DE" sz="1400" b="1" dirty="0">
                <a:latin typeface="Century Gothic" pitchFamily="34" charset="0"/>
              </a:rPr>
              <a:t>von 10:00-12:00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Bildschirmpräsentation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Schachner Monika</cp:lastModifiedBy>
  <cp:revision>139</cp:revision>
  <cp:lastPrinted>2022-11-28T07:19:31Z</cp:lastPrinted>
  <dcterms:created xsi:type="dcterms:W3CDTF">2009-01-21T11:27:50Z</dcterms:created>
  <dcterms:modified xsi:type="dcterms:W3CDTF">2024-11-07T13:32:24Z</dcterms:modified>
</cp:coreProperties>
</file>